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7" r:id="rId4"/>
    <p:sldId id="260" r:id="rId5"/>
    <p:sldId id="264" r:id="rId6"/>
    <p:sldId id="259" r:id="rId7"/>
    <p:sldId id="262" r:id="rId8"/>
    <p:sldId id="266" r:id="rId9"/>
    <p:sldId id="267" r:id="rId10"/>
    <p:sldId id="261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3C1B71"/>
    <a:srgbClr val="4F2683"/>
    <a:srgbClr val="F6AC41"/>
    <a:srgbClr val="DE3B3C"/>
    <a:srgbClr val="ABC61F"/>
    <a:srgbClr val="1573BD"/>
    <a:srgbClr val="807F8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716BD2A-6D98-4BDE-855C-BCC34060EFA1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A59E5E-4435-4F8E-8FCE-229780861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56B8349-F70A-4055-9287-4F195FF9787F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4829E10-9A65-40EF-9243-350BF7800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95E0CE5-AFB0-44A2-977F-CBAF2B0FFE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7304E31-4224-47F9-A81D-9E0DD789864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F4092D-E720-41B2-9678-42CAD5B4F0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34D8D8-45A2-4D90-89FE-70CED7110B0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ACB274-DCEC-4B6C-9C89-4770CD5B0F5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8E59DF-88B1-4F1C-82A7-CE2523DE87E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142145-01F5-4685-9C65-7CE19E60DCC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23BE5B-18E7-4274-9B02-AAEB3F1D0A8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2DC29C9-8277-4C88-B381-975DA9B7FA2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738FA-92A6-4BDD-8C44-642E2BEED104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F6B70-6756-477F-90EE-0D9404666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85EEE-18DD-4D53-92EF-8EF367CDDBE2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0EAED-606C-4BEE-B31C-E80FB8B789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B6934-CB81-4D71-A33F-CF97A086F469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78F5E-B46F-4356-A79D-BABC33274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FD9D9-FD20-4875-B559-7495576B49CE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054C4-3E77-4689-AD11-224F2328C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5777C-3B1F-41C6-B1DB-5AA0D2A23D52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1F30F-50C4-49D9-AD9A-C2534E2BA7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60498-ADE7-4F14-A68B-10BF9DB12379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412EE-8BE4-48E6-B218-6052058CE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7CEE3-4246-4624-BAFC-BE8A9FFAF2C3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C9D4A-A41C-4AFB-9CFD-F2B38B094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1E244-4C3D-4FC0-9D39-E214B45BDAA0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879E7-4E3A-49BE-99C5-9474BB549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F0EE7-B717-40E2-9584-C66882EC089D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DE769-DC3F-495D-9B15-EFF3BD479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F4183-7DED-4C8B-8316-28B4D4DF49F6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88F17-B801-47F0-A1EA-3699C5351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A003-7CE8-442F-AF23-9B08EF4A9842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3824C-4F69-4EDA-8187-6036F292F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A8A091-EDDC-4754-8312-00ED65E93801}" type="datetimeFigureOut">
              <a:rPr lang="en-US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9DA283-5D3F-4B4C-BAB9-2EA38FB21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fontAlgn="base">
        <a:spcBef>
          <a:spcPct val="0"/>
        </a:spcBef>
        <a:spcAft>
          <a:spcPts val="1200"/>
        </a:spcAft>
        <a:defRPr sz="5000" b="1" kern="1200">
          <a:solidFill>
            <a:srgbClr val="3C1B71"/>
          </a:solidFill>
          <a:latin typeface="Arial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charset="0"/>
        </a:defRPr>
      </a:lvl2pPr>
      <a:lvl3pPr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charset="0"/>
        </a:defRPr>
      </a:lvl3pPr>
      <a:lvl4pPr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charset="0"/>
        </a:defRPr>
      </a:lvl4pPr>
      <a:lvl5pPr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charset="0"/>
        </a:defRPr>
      </a:lvl5pPr>
      <a:lvl6pPr marL="457200"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charset="0"/>
        </a:defRPr>
      </a:lvl9pPr>
    </p:titleStyle>
    <p:bodyStyle>
      <a:lvl1pPr marL="687388" indent="-687388" algn="l" defTabSz="457200" rtl="0" fontAlgn="base">
        <a:spcBef>
          <a:spcPct val="0"/>
        </a:spcBef>
        <a:spcAft>
          <a:spcPts val="2400"/>
        </a:spcAft>
        <a:buSzPct val="75000"/>
        <a:buFont typeface="Arial" charset="0"/>
        <a:buChar char="•"/>
        <a:defRPr sz="2800" kern="1200">
          <a:solidFill>
            <a:srgbClr val="807F83"/>
          </a:solidFill>
          <a:latin typeface="Arial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807F83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807F83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807F83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807F83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Chart1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Chart2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main_page_white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7650" y="573088"/>
            <a:ext cx="8005763" cy="7172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800" dirty="0">
                <a:solidFill>
                  <a:srgbClr val="3C1B71"/>
                </a:solidFill>
                <a:latin typeface="Arial"/>
                <a:cs typeface="Arial"/>
              </a:rPr>
              <a:t>Qui vel estrum faccaep udiorit atieatio et, veris consect ionesecest.</a:t>
            </a:r>
            <a:endParaRPr lang="en-US" sz="4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000000"/>
              </a:solidFill>
              <a:latin typeface="Arial"/>
              <a:cs typeface="Arial Unicode MS"/>
            </a:endParaRP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4F2683"/>
                </a:solidFill>
                <a:latin typeface="Arial" charset="0"/>
              </a:rPr>
              <a:t>Presentation Title Here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7650" y="573088"/>
            <a:ext cx="8005763" cy="6310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5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vel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.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4F2683"/>
                </a:solidFill>
                <a:latin typeface="Arial" charset="0"/>
              </a:rPr>
              <a:t>Presentation Title Here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1113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intro_title_page_medicine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80988" y="573088"/>
            <a:ext cx="8005762" cy="249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3C1B7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Presentation</a:t>
            </a:r>
          </a:p>
          <a:p>
            <a:r>
              <a:rPr lang="en-US" sz="6000" b="1">
                <a:solidFill>
                  <a:srgbClr val="3C1B7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Name Placed Here</a:t>
            </a:r>
          </a:p>
          <a:p>
            <a:r>
              <a:rPr lang="en-US" sz="3600">
                <a:solidFill>
                  <a:srgbClr val="3C1B7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Month day, year</a:t>
            </a:r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4F2683"/>
                </a:solidFill>
                <a:latin typeface="Arial" charset="0"/>
              </a:rPr>
              <a:t>Department Name Here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269875" y="573088"/>
            <a:ext cx="8005763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>
                <a:solidFill>
                  <a:srgbClr val="807F83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Month day, year</a:t>
            </a:r>
          </a:p>
          <a:p>
            <a:endParaRPr lang="en-US" sz="2000">
              <a:solidFill>
                <a:schemeClr val="bg1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Aft>
                <a:spcPts val="1200"/>
              </a:spcAft>
            </a:pPr>
            <a:r>
              <a:rPr lang="en-US" sz="5000" b="1">
                <a:solidFill>
                  <a:srgbClr val="3C1B7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Today’s Agenda</a:t>
            </a:r>
          </a:p>
          <a:p>
            <a:r>
              <a:rPr lang="en-US" sz="4800">
                <a:solidFill>
                  <a:srgbClr val="807F83"/>
                </a:solidFill>
                <a:latin typeface="Arial" charset="0"/>
              </a:rPr>
              <a:t>Qui vel estrum faccaep udiorit atieatio et, veris consect ionesecest.</a:t>
            </a:r>
          </a:p>
          <a:p>
            <a:endParaRPr lang="en-US" sz="6000" b="1">
              <a:solidFill>
                <a:srgbClr val="00000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4F2683"/>
                </a:solidFill>
                <a:latin typeface="Arial" charset="0"/>
              </a:rPr>
              <a:t>Presentation Title Here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538" y="573088"/>
            <a:ext cx="8005762" cy="6310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5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vel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.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4F2683"/>
                </a:solidFill>
                <a:latin typeface="Arial" charset="0"/>
              </a:rPr>
              <a:t>Presentation Title Here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538" y="573088"/>
            <a:ext cx="8005762" cy="6310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5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vel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.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4F2683"/>
                </a:solidFill>
                <a:latin typeface="Arial" charset="0"/>
              </a:rPr>
              <a:t>Presentation Title Here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 descr="title_page_medicine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258763" y="1176338"/>
            <a:ext cx="4562475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0" b="1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New Topic </a:t>
            </a:r>
          </a:p>
          <a:p>
            <a:r>
              <a:rPr lang="en-US" sz="5000" b="1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Theme Area</a:t>
            </a:r>
          </a:p>
        </p:txBody>
      </p:sp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FFFFFF"/>
                </a:solidFill>
                <a:latin typeface="Arial" charset="0"/>
              </a:rPr>
              <a:t>Presentation Title Here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538" y="573088"/>
            <a:ext cx="8005762" cy="615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vel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.</a:t>
            </a:r>
          </a:p>
          <a:p>
            <a:pPr marL="685800" indent="-685800" fontAlgn="auto">
              <a:spcBef>
                <a:spcPts val="0"/>
              </a:spcBef>
              <a:spcAft>
                <a:spcPts val="2400"/>
              </a:spcAft>
              <a:buSzPct val="75000"/>
              <a:buFont typeface="Arial"/>
              <a:buChar char="•"/>
              <a:defRPr/>
            </a:pP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Qui </a:t>
            </a:r>
            <a:r>
              <a:rPr lang="en-US" sz="2800" dirty="0" err="1">
                <a:solidFill>
                  <a:srgbClr val="807F83"/>
                </a:solidFill>
                <a:latin typeface="Arial"/>
                <a:cs typeface="Arial"/>
              </a:rPr>
              <a:t>vel</a:t>
            </a:r>
            <a:r>
              <a:rPr lang="en-US" sz="2800" dirty="0">
                <a:solidFill>
                  <a:srgbClr val="807F83"/>
                </a:solidFill>
                <a:latin typeface="Arial"/>
                <a:cs typeface="Arial"/>
              </a:rPr>
              <a:t> estrum faccaep udiorit atieatio et, veris consect ionesecest.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sp>
        <p:nvSpPr>
          <p:cNvPr id="8195" name="TextBox 5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4F2683"/>
                </a:solidFill>
                <a:latin typeface="Arial" charset="0"/>
              </a:rPr>
              <a:t>Presentation Title Here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7650" y="573088"/>
            <a:ext cx="8005763" cy="221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graphicFrame>
        <p:nvGraphicFramePr>
          <p:cNvPr id="9219" name="Chart 5"/>
          <p:cNvGraphicFramePr>
            <a:graphicFrameLocks/>
          </p:cNvGraphicFramePr>
          <p:nvPr/>
        </p:nvGraphicFramePr>
        <p:xfrm>
          <a:off x="1473200" y="1346200"/>
          <a:ext cx="6197600" cy="4165600"/>
        </p:xfrm>
        <a:graphic>
          <a:graphicData uri="http://schemas.openxmlformats.org/presentationml/2006/ole">
            <p:oleObj spid="_x0000_s9219" r:id="rId4" imgW="6194073" imgH="4163929" progId="Excel.Chart.8">
              <p:embed/>
            </p:oleObj>
          </a:graphicData>
        </a:graphic>
      </p:graphicFrame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4F2683"/>
                </a:solidFill>
                <a:latin typeface="Arial" charset="0"/>
              </a:rPr>
              <a:t>Presentation Title Here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Chart 5"/>
          <p:cNvGraphicFramePr>
            <a:graphicFrameLocks/>
          </p:cNvGraphicFramePr>
          <p:nvPr/>
        </p:nvGraphicFramePr>
        <p:xfrm>
          <a:off x="1860550" y="1604963"/>
          <a:ext cx="5810250" cy="3906837"/>
        </p:xfrm>
        <a:graphic>
          <a:graphicData uri="http://schemas.openxmlformats.org/presentationml/2006/ole">
            <p:oleObj spid="_x0000_s10242" r:id="rId4" imgW="5809992" imgH="3907875" progId="Excel.Chart.8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7650" y="573088"/>
            <a:ext cx="8005763" cy="221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>
                <a:solidFill>
                  <a:srgbClr val="3B1B70"/>
                </a:solidFill>
                <a:latin typeface="Arial"/>
                <a:cs typeface="Arial Unicode MS"/>
              </a:rPr>
              <a:t>Title Here</a:t>
            </a: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  <p:sp>
        <p:nvSpPr>
          <p:cNvPr id="10244" name="TextBox 7"/>
          <p:cNvSpPr txBox="1">
            <a:spLocks noChangeArrowheads="1"/>
          </p:cNvSpPr>
          <p:nvPr/>
        </p:nvSpPr>
        <p:spPr bwMode="auto">
          <a:xfrm>
            <a:off x="5700713" y="104775"/>
            <a:ext cx="31892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>
                <a:solidFill>
                  <a:srgbClr val="4F2683"/>
                </a:solidFill>
                <a:latin typeface="Arial" charset="0"/>
              </a:rPr>
              <a:t>Presentation Title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261</Words>
  <Application>Microsoft Office PowerPoint</Application>
  <PresentationFormat>On-screen Show (4:3)</PresentationFormat>
  <Paragraphs>55</Paragraphs>
  <Slides>12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Arial</vt:lpstr>
      <vt:lpstr>Arial Unicode MS</vt:lpstr>
      <vt:lpstr>Office Theme</vt:lpstr>
      <vt:lpstr>Microsoft Excel Chart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UWO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Wilson</dc:creator>
  <cp:lastModifiedBy>Leslie N. Boisvert</cp:lastModifiedBy>
  <cp:revision>41</cp:revision>
  <cp:lastPrinted>2012-01-12T15:01:17Z</cp:lastPrinted>
  <dcterms:created xsi:type="dcterms:W3CDTF">2011-12-23T15:22:14Z</dcterms:created>
  <dcterms:modified xsi:type="dcterms:W3CDTF">2012-11-07T15:41:18Z</dcterms:modified>
</cp:coreProperties>
</file>